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B9B508-ECDB-4E37-86F7-7712917BBD1D}" v="4" dt="2024-09-13T07:47:03.4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60"/>
  </p:normalViewPr>
  <p:slideViewPr>
    <p:cSldViewPr snapToGrid="0">
      <p:cViewPr varScale="1">
        <p:scale>
          <a:sx n="69" d="100"/>
          <a:sy n="69" d="100"/>
        </p:scale>
        <p:origin x="9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12124-2428-B90F-2931-A15356F49E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CF6F116-D2D4-33B4-360C-022D5B049F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CEB3FB-828D-54B7-CD43-BFEB225D7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8165F-0B09-4DE7-9518-F14F54CEB51A}" type="datetimeFigureOut">
              <a:rPr lang="ru-KZ" smtClean="0"/>
              <a:t>13.09.2024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9A7F28-7C70-6C3E-C860-F71BC71C9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0B8CFE-70C5-8DD8-0DAC-13032B456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1D7A-C626-4330-B1F7-8978F04008C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01552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1817B4-44F5-B67E-DC69-FDCB41B05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129EE8D-4387-1F2A-0139-986FB50198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F2CB3F-7E1C-171A-FAE7-82085D7A6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8165F-0B09-4DE7-9518-F14F54CEB51A}" type="datetimeFigureOut">
              <a:rPr lang="ru-KZ" smtClean="0"/>
              <a:t>13.09.2024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C33C7E-C3FA-2321-CC3E-A9BAD2D35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9FAD67-6AEA-D6C8-B597-44BB0B9E7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1D7A-C626-4330-B1F7-8978F04008C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93555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490C70C-2FB3-94CD-1270-7032FF0229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3F18C25-8876-1360-2393-CC56274045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AAD2BE-FB07-C2F6-26ED-2359F9FEB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8165F-0B09-4DE7-9518-F14F54CEB51A}" type="datetimeFigureOut">
              <a:rPr lang="ru-KZ" smtClean="0"/>
              <a:t>13.09.2024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891CB4-024F-CC7C-B0D1-20D9C6619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E08D13-4D1E-3887-17C2-00E743403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1D7A-C626-4330-B1F7-8978F04008C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16449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59069-DF96-3AE4-1703-29AAC1931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30FE3B-1D28-E3ED-187F-0201D3E203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37C341-A9D7-C0E6-A3E9-67FE92B8A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8165F-0B09-4DE7-9518-F14F54CEB51A}" type="datetimeFigureOut">
              <a:rPr lang="ru-KZ" smtClean="0"/>
              <a:t>13.09.2024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B89765-38AC-CE49-0627-6D175DE2E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E4C3B0-F60D-798C-7E40-0E8CB3F90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1D7A-C626-4330-B1F7-8978F04008C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34240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DDACAF-9AAD-01ED-96B0-A40BDE83C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611197-0ED5-9159-F0B1-791D6D0B80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72B7BE-2737-6624-04E1-32593174E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8165F-0B09-4DE7-9518-F14F54CEB51A}" type="datetimeFigureOut">
              <a:rPr lang="ru-KZ" smtClean="0"/>
              <a:t>13.09.2024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3C3D5B-BE03-BAC9-27CD-B44C024AD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CCAB93-6ACD-5DA8-7B1F-238B9B76B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1D7A-C626-4330-B1F7-8978F04008C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6039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B6938A-38AC-FE1E-ABEC-3405A95E5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4BF76E-EA26-0145-D3B5-E597EC3496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4409E30-E4A5-BAD1-150B-BB1D515976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73D12DE-D293-1909-F6C8-8C00947C0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8165F-0B09-4DE7-9518-F14F54CEB51A}" type="datetimeFigureOut">
              <a:rPr lang="ru-KZ" smtClean="0"/>
              <a:t>13.09.2024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A0A1FF-109B-8404-628C-E1A1EF521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E058E1-EE20-0AB7-B037-E2B8D3AE2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1D7A-C626-4330-B1F7-8978F04008C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26901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230EBE-6ABF-DF03-3F61-582220638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949689-63AC-AD05-B52B-EA90D780C0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BA69592-32CE-8454-4D86-EE1BF70AEB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EF8E0BB-A13D-211B-1522-7B597BDAFE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50B9C54-3E2A-7D3E-17EA-DF9BB703AE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ED103F7-DBEA-5E66-39BE-455A1F794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8165F-0B09-4DE7-9518-F14F54CEB51A}" type="datetimeFigureOut">
              <a:rPr lang="ru-KZ" smtClean="0"/>
              <a:t>13.09.2024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E7747D3-606F-6C71-07DE-5737D91BD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76E4CDD-9517-B6EB-DA29-11199AF31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1D7A-C626-4330-B1F7-8978F04008C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91619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33C9D1-FB25-D6E3-8C01-6423FBB32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CC36915-7D31-772E-C327-C497D6024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8165F-0B09-4DE7-9518-F14F54CEB51A}" type="datetimeFigureOut">
              <a:rPr lang="ru-KZ" smtClean="0"/>
              <a:t>13.09.2024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5A93A07-D26B-8136-64FC-F856E09EC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94D8763-26C5-8B19-34CF-EBEFAA483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1D7A-C626-4330-B1F7-8978F04008C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14221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C8A422C-2952-65C8-5FA8-C8A111096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8165F-0B09-4DE7-9518-F14F54CEB51A}" type="datetimeFigureOut">
              <a:rPr lang="ru-KZ" smtClean="0"/>
              <a:t>13.09.2024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4704B4A-3F23-D993-9C1C-3EE570FBD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2D0E6E6-63DE-51E0-3C16-9D476B45D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1D7A-C626-4330-B1F7-8978F04008C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66476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4C770E-02F0-BFA6-0579-45C070A33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67D833-D8CA-3A24-BCEA-32F2C2CFA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2034548-FBE5-85CB-608B-57BBA65937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6A4FCA-BA77-2177-7800-E265CB847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8165F-0B09-4DE7-9518-F14F54CEB51A}" type="datetimeFigureOut">
              <a:rPr lang="ru-KZ" smtClean="0"/>
              <a:t>13.09.2024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0BCF18-E0A9-2FA6-A37F-663F64F55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2AB01CF-E4A5-3082-7846-5D9A6E7D0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1D7A-C626-4330-B1F7-8978F04008C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67697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99C68F-1DA5-A520-05D5-DD8EC4F2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EB617CB-410C-D324-19DA-9E9BA2F965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2918766-B525-93A8-F411-196299CE1C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793D91A-144F-36E3-1D1C-8021AA4C3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8165F-0B09-4DE7-9518-F14F54CEB51A}" type="datetimeFigureOut">
              <a:rPr lang="ru-KZ" smtClean="0"/>
              <a:t>13.09.2024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7D49B0-3661-00EA-0039-CF77FDD36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56E4259-7195-381A-A912-D7163AE9F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1D7A-C626-4330-B1F7-8978F04008C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0104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61E097-8BEA-C980-F5CB-EC2F9C199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C04E04-3D66-9F84-38ED-CE04392040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EDAE13-0920-167D-D92A-4922592CC4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68165F-0B09-4DE7-9518-F14F54CEB51A}" type="datetimeFigureOut">
              <a:rPr lang="ru-KZ" smtClean="0"/>
              <a:t>13.09.2024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7577D1-73E1-32A9-5C7E-112548D99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4590F8-8D8A-F3EA-7F88-4E33737951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4C1D7A-C626-4330-B1F7-8978F04008C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0221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0610ABC-73FA-6327-D8A9-05FF2E11B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736" y="1714351"/>
            <a:ext cx="6096528" cy="342929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57DD198-DF50-2E26-E6A6-5CC0BFCD2D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673" y="321994"/>
            <a:ext cx="8285348" cy="621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117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E28FD9C-6E3D-DE9C-8B20-B17571666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63" y="280555"/>
            <a:ext cx="11471563" cy="645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530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98A4722-78E0-B474-7BEB-CD1F7658C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982" y="483177"/>
            <a:ext cx="9904460" cy="557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293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624620D-CD72-FB71-99C3-7514AC49D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17" y="374073"/>
            <a:ext cx="11059007" cy="622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586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159924D-A5C6-B999-88AA-D11C7178B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927" y="218209"/>
            <a:ext cx="10474037" cy="589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33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4732943-7790-0819-6015-F4A5097E0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447" y="845127"/>
            <a:ext cx="9913697" cy="557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08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E83A4F5-E455-E2D6-202D-BFE5303BB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655" y="607868"/>
            <a:ext cx="9756678" cy="548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949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F01FCF7-55FC-8DD8-E648-BFFF2B73F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873" y="381865"/>
            <a:ext cx="11020521" cy="619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21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5D74DAE-0B9F-D667-E2BF-C05021B88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636" y="956830"/>
            <a:ext cx="10335491" cy="581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305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D657899-9BA1-722B-9078-5F8879794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909" y="272761"/>
            <a:ext cx="10598727" cy="596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055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9F9D226-CDDA-F53B-DD3A-BE2AA4D13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685800"/>
            <a:ext cx="109728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656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1184053-DA36-29AB-46DC-75B8ACEBA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82" y="311727"/>
            <a:ext cx="10184630" cy="572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387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924A817-EEC8-1138-D4F9-6D24E9E1A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73" y="467591"/>
            <a:ext cx="9932169" cy="558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1282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Широкоэкранный</PresentationFormat>
  <Paragraphs>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Монтанай Элмира</dc:creator>
  <cp:lastModifiedBy>Монтанай Элмира</cp:lastModifiedBy>
  <cp:revision>2</cp:revision>
  <dcterms:created xsi:type="dcterms:W3CDTF">2024-09-13T07:31:42Z</dcterms:created>
  <dcterms:modified xsi:type="dcterms:W3CDTF">2024-09-13T08:19:47Z</dcterms:modified>
</cp:coreProperties>
</file>